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6" r:id="rId6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C8828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9CFD62A0-A429-466C-9FFA-7B76CE6AC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7CE7FBAB-7B11-4AC7-A210-CB1466D8E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66CFC5B0-3992-4C00-8237-A326A9D1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D0473081-BF8D-4A58-A71E-8BE29993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201B5776-4BD6-47CD-9338-CDFB35EA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0618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D30E866C-54AB-496C-A9C2-734AEBA0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E7105F82-07B2-41C1-A071-465AE49F8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4FE0E0D4-0EA1-4F67-8316-8BC26CDE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8A94BCAD-949D-4452-B61B-28646761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D45F77B5-2E55-486F-8855-389399B1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594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altiitel 1">
            <a:extLst>
              <a:ext uri="{FF2B5EF4-FFF2-40B4-BE49-F238E27FC236}">
                <a16:creationId xmlns:a16="http://schemas.microsoft.com/office/drawing/2014/main" id="{A114D976-7C73-4B72-B42C-F6674F417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11F8AE9D-90D8-4489-A224-869288BC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A3F2E8EA-2814-4DB4-92DE-DE92FEA1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D90E01FB-5A5D-45D9-89D9-2C377451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D4862D18-DD04-4CFF-87AD-BCCD7C6C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4846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03A31F22-BBAF-4026-974F-5B99805D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107DD953-8991-4881-825C-C9A0158D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99655166-8EA8-437D-A27F-B3B4E4CC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718385F3-5156-4593-866D-E303517C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CEA8A0AA-2D18-44CE-B86A-9631695F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5583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88E6CD35-E5F4-4576-8E0C-CEB5620A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4B27ADA7-7FC8-4663-B2CB-388F1589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91A1FF2C-B119-4641-AF9D-8A300266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4C65DD6E-4A6F-42AF-9C9C-B6FBCF95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97F0E550-F30D-4AF8-AF35-BA9A12D3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1621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0BE4EAD-BC42-4215-91D1-16D81FBB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FDDE1CEA-619C-414F-BE83-94F96EA25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B9C7E0CD-FEC8-4EE5-AA80-EFF1F528A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1737573C-1C96-46EB-BD9D-11F91840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1D552349-352F-4CE5-AB90-CE218512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1F239CB8-EA18-4E9C-B3DF-0E0AF650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132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02F2E36-8006-4074-A611-BECEAFB6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8508099E-7CFB-4F9B-8CF6-0162A772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565A4754-F943-43B0-9591-EED6DE338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Teksti kohatäide 4">
            <a:extLst>
              <a:ext uri="{FF2B5EF4-FFF2-40B4-BE49-F238E27FC236}">
                <a16:creationId xmlns:a16="http://schemas.microsoft.com/office/drawing/2014/main" id="{3D91C24A-9FD5-4E15-A60C-EC0413756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Sisu kohatäide 5">
            <a:extLst>
              <a:ext uri="{FF2B5EF4-FFF2-40B4-BE49-F238E27FC236}">
                <a16:creationId xmlns:a16="http://schemas.microsoft.com/office/drawing/2014/main" id="{A41186CE-323F-45E4-80CA-57FCFFC05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7" name="Kuupäeva kohatäide 6">
            <a:extLst>
              <a:ext uri="{FF2B5EF4-FFF2-40B4-BE49-F238E27FC236}">
                <a16:creationId xmlns:a16="http://schemas.microsoft.com/office/drawing/2014/main" id="{4C428911-F9B2-40DE-B5D7-28E336E9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8" name="Jaluse kohatäide 7">
            <a:extLst>
              <a:ext uri="{FF2B5EF4-FFF2-40B4-BE49-F238E27FC236}">
                <a16:creationId xmlns:a16="http://schemas.microsoft.com/office/drawing/2014/main" id="{4A78076A-5742-471A-89DF-47270058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aidinumbri kohatäide 8">
            <a:extLst>
              <a:ext uri="{FF2B5EF4-FFF2-40B4-BE49-F238E27FC236}">
                <a16:creationId xmlns:a16="http://schemas.microsoft.com/office/drawing/2014/main" id="{C05CE546-1DC2-4613-B083-48FFF8C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64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A32F76C8-29AE-4C20-BB50-5567E3B5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Kuupäeva kohatäide 2">
            <a:extLst>
              <a:ext uri="{FF2B5EF4-FFF2-40B4-BE49-F238E27FC236}">
                <a16:creationId xmlns:a16="http://schemas.microsoft.com/office/drawing/2014/main" id="{0D484A09-14A1-4933-8A57-5BEC8013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4" name="Jaluse kohatäide 3">
            <a:extLst>
              <a:ext uri="{FF2B5EF4-FFF2-40B4-BE49-F238E27FC236}">
                <a16:creationId xmlns:a16="http://schemas.microsoft.com/office/drawing/2014/main" id="{A9EB3313-D337-470F-87A2-E6822689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aidinumbri kohatäide 4">
            <a:extLst>
              <a:ext uri="{FF2B5EF4-FFF2-40B4-BE49-F238E27FC236}">
                <a16:creationId xmlns:a16="http://schemas.microsoft.com/office/drawing/2014/main" id="{04D60A43-93E9-4915-B9BF-B1FBF4EA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8844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upäeva kohatäide 1">
            <a:extLst>
              <a:ext uri="{FF2B5EF4-FFF2-40B4-BE49-F238E27FC236}">
                <a16:creationId xmlns:a16="http://schemas.microsoft.com/office/drawing/2014/main" id="{8CB2AC1A-92CC-4DB3-8D22-7DD4485F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3" name="Jaluse kohatäide 2">
            <a:extLst>
              <a:ext uri="{FF2B5EF4-FFF2-40B4-BE49-F238E27FC236}">
                <a16:creationId xmlns:a16="http://schemas.microsoft.com/office/drawing/2014/main" id="{48D01E9B-6F6A-4330-9C64-2695ADD1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aidinumbri kohatäide 3">
            <a:extLst>
              <a:ext uri="{FF2B5EF4-FFF2-40B4-BE49-F238E27FC236}">
                <a16:creationId xmlns:a16="http://schemas.microsoft.com/office/drawing/2014/main" id="{9F029AA1-DC99-4297-AA6C-B8161FD1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3415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1D7712F1-106F-4477-AE73-94693E9B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C0545D8E-8D8C-45B8-BCD2-66ED3CA7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0A97D893-9386-4A69-BA9A-EAB1823B6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69E7C2DB-3C0A-4B9C-8EDE-F7269A9D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62884A42-CE77-48FD-A9C1-6F376C0D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508E7DFB-CF07-43DC-B3DF-637319A9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0051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7435F88C-C110-4DC1-AD17-E35CD376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Pildi kohatäide 2">
            <a:extLst>
              <a:ext uri="{FF2B5EF4-FFF2-40B4-BE49-F238E27FC236}">
                <a16:creationId xmlns:a16="http://schemas.microsoft.com/office/drawing/2014/main" id="{5CC17B5C-8E60-4C91-A511-1E1EC4913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586368AC-EEF6-41FB-9467-D3D6A668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534F4389-ED6D-4DED-8E1F-E486C71C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46C63FAD-26B3-47F7-AF3A-E65CE198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DD9B77FD-29ED-4A51-81E6-1AB3F6F1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4263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ja kohatäide 1">
            <a:extLst>
              <a:ext uri="{FF2B5EF4-FFF2-40B4-BE49-F238E27FC236}">
                <a16:creationId xmlns:a16="http://schemas.microsoft.com/office/drawing/2014/main" id="{89C7B271-A66A-45E2-AAC1-B8C77DC0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CBA59C7C-5E84-4DFE-8B8D-2ED85C82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ED5EAAC2-FA84-43E1-AE2D-3430F09E8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79F8-836D-4126-9FB3-8AC7259860A6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00A9DD34-FE7F-4F58-AD2F-3F6AB2CA5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FC238F91-4A23-4FBC-8EC0-8E6C47CC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6930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kodu.ut.ee/~konradk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lt 17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BBE491E0-6C2D-451D-83E3-5AE5D8F83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sp>
        <p:nvSpPr>
          <p:cNvPr id="4" name="Ristkülik 3">
            <a:extLst>
              <a:ext uri="{FF2B5EF4-FFF2-40B4-BE49-F238E27FC236}">
                <a16:creationId xmlns:a16="http://schemas.microsoft.com/office/drawing/2014/main" id="{8A1C8007-241F-4483-8704-8F2FA1FD4F6F}"/>
              </a:ext>
            </a:extLst>
          </p:cNvPr>
          <p:cNvSpPr/>
          <p:nvPr/>
        </p:nvSpPr>
        <p:spPr>
          <a:xfrm>
            <a:off x="756093" y="4285240"/>
            <a:ext cx="10679814" cy="215265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6C1AD4AB-7C12-43A5-9DF6-E7ECF95B5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93" y="5407604"/>
            <a:ext cx="8009860" cy="1450396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ZZ Unised Tuhkrud</a:t>
            </a:r>
          </a:p>
        </p:txBody>
      </p:sp>
      <p:sp>
        <p:nvSpPr>
          <p:cNvPr id="5" name="Ristkülik 4">
            <a:extLst>
              <a:ext uri="{FF2B5EF4-FFF2-40B4-BE49-F238E27FC236}">
                <a16:creationId xmlns:a16="http://schemas.microsoft.com/office/drawing/2014/main" id="{68B10580-0404-4257-BA43-5B6BB0E8038A}"/>
              </a:ext>
            </a:extLst>
          </p:cNvPr>
          <p:cNvSpPr/>
          <p:nvPr/>
        </p:nvSpPr>
        <p:spPr>
          <a:xfrm>
            <a:off x="756093" y="454942"/>
            <a:ext cx="10679813" cy="3854745"/>
          </a:xfrm>
          <a:prstGeom prst="rect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" name="Võrdkülgne kolmnurk 5">
            <a:extLst>
              <a:ext uri="{FF2B5EF4-FFF2-40B4-BE49-F238E27FC236}">
                <a16:creationId xmlns:a16="http://schemas.microsoft.com/office/drawing/2014/main" id="{101B1DC3-379E-49F6-8715-003CDA9E7AE9}"/>
              </a:ext>
            </a:extLst>
          </p:cNvPr>
          <p:cNvSpPr/>
          <p:nvPr/>
        </p:nvSpPr>
        <p:spPr>
          <a:xfrm rot="10800000">
            <a:off x="2346767" y="4019334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EEA6CEF0-842C-4CF5-9C12-A742906247FC}"/>
              </a:ext>
            </a:extLst>
          </p:cNvPr>
          <p:cNvSpPr/>
          <p:nvPr/>
        </p:nvSpPr>
        <p:spPr>
          <a:xfrm rot="10800000">
            <a:off x="8452292" y="5378235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Võrdkülgne kolmnurk 7">
            <a:extLst>
              <a:ext uri="{FF2B5EF4-FFF2-40B4-BE49-F238E27FC236}">
                <a16:creationId xmlns:a16="http://schemas.microsoft.com/office/drawing/2014/main" id="{4873EA5C-5347-44B5-8B26-10D7A0F48618}"/>
              </a:ext>
            </a:extLst>
          </p:cNvPr>
          <p:cNvSpPr/>
          <p:nvPr/>
        </p:nvSpPr>
        <p:spPr>
          <a:xfrm rot="10800000">
            <a:off x="9433367" y="5839005"/>
            <a:ext cx="595190" cy="427612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0" name="Pilt 9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EFD36244-5458-4A14-BFC5-4E8A18C2E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17164"/>
          <a:stretch/>
        </p:blipFill>
        <p:spPr>
          <a:xfrm>
            <a:off x="9369669" y="3542399"/>
            <a:ext cx="1589110" cy="1605038"/>
          </a:xfrm>
          <a:prstGeom prst="ellipse">
            <a:avLst/>
          </a:prstGeom>
        </p:spPr>
      </p:pic>
      <p:sp>
        <p:nvSpPr>
          <p:cNvPr id="2" name="Pealkiri 1">
            <a:extLst>
              <a:ext uri="{FF2B5EF4-FFF2-40B4-BE49-F238E27FC236}">
                <a16:creationId xmlns:a16="http://schemas.microsoft.com/office/drawing/2014/main" id="{4EC1B1F5-F4EB-4E3F-ABE4-628B7A8F5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9593" y="2762829"/>
            <a:ext cx="8009862" cy="2091464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Mis on kunst?</a:t>
            </a:r>
          </a:p>
        </p:txBody>
      </p:sp>
    </p:spTree>
    <p:extLst>
      <p:ext uri="{BB962C8B-B14F-4D97-AF65-F5344CB8AC3E}">
        <p14:creationId xmlns:p14="http://schemas.microsoft.com/office/powerpoint/2010/main" val="429373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 rot="10800000">
            <a:off x="10270285" y="5048672"/>
            <a:ext cx="981075" cy="704850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>
            <a:off x="9111411" y="5606762"/>
            <a:ext cx="769937" cy="553159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kunsti definitsioonide tutvustus ja kriitika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galerii</a:t>
            </a:r>
          </a:p>
        </p:txBody>
      </p:sp>
    </p:spTree>
    <p:extLst>
      <p:ext uri="{BB962C8B-B14F-4D97-AF65-F5344CB8AC3E}">
        <p14:creationId xmlns:p14="http://schemas.microsoft.com/office/powerpoint/2010/main" val="216337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miks?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919162" y="1744867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290636" y="1253355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kättesaadav materjal</a:t>
            </a:r>
          </a:p>
          <a:p>
            <a:r>
              <a:rPr lang="et-EE" dirty="0">
                <a:solidFill>
                  <a:srgbClr val="F0F0F0"/>
                </a:solidFill>
              </a:rPr>
              <a:t>lihtsalt esitatud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kunsti parem mõistmine</a:t>
            </a:r>
          </a:p>
        </p:txBody>
      </p:sp>
    </p:spTree>
    <p:extLst>
      <p:ext uri="{BB962C8B-B14F-4D97-AF65-F5344CB8AC3E}">
        <p14:creationId xmlns:p14="http://schemas.microsoft.com/office/powerpoint/2010/main" val="30117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kuidas?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838200" y="5434816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0289964" y="4996849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6" name="Pilt 15">
            <a:extLst>
              <a:ext uri="{FF2B5EF4-FFF2-40B4-BE49-F238E27FC236}">
                <a16:creationId xmlns:a16="http://schemas.microsoft.com/office/drawing/2014/main" id="{78BE018E-C86E-461E-9E35-380308248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184" y="3151982"/>
            <a:ext cx="2067718" cy="2067718"/>
          </a:xfrm>
          <a:prstGeom prst="rect">
            <a:avLst/>
          </a:prstGeom>
        </p:spPr>
      </p:pic>
      <p:pic>
        <p:nvPicPr>
          <p:cNvPr id="17" name="Pilt 16">
            <a:extLst>
              <a:ext uri="{FF2B5EF4-FFF2-40B4-BE49-F238E27FC236}">
                <a16:creationId xmlns:a16="http://schemas.microsoft.com/office/drawing/2014/main" id="{2912DDFD-7241-4048-83F7-B090F3F89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99" y="3151982"/>
            <a:ext cx="2067718" cy="2067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D24A7E-C190-4478-86E8-07EBCCBCB5C6}"/>
              </a:ext>
            </a:extLst>
          </p:cNvPr>
          <p:cNvSpPr txBox="1"/>
          <p:nvPr/>
        </p:nvSpPr>
        <p:spPr>
          <a:xfrm>
            <a:off x="4606233" y="6033727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hlinkClick r:id="rId7"/>
              </a:rPr>
              <a:t>http://kodu.ut.ee/~konradka/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9395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mida õppisime?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 rot="10800000">
            <a:off x="9917218" y="5333666"/>
            <a:ext cx="981075" cy="704850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2987552"/>
            <a:ext cx="9372600" cy="3001963"/>
          </a:xfrm>
        </p:spPr>
        <p:txBody>
          <a:bodyPr>
            <a:normAutofit fontScale="92500" lnSpcReduction="20000"/>
          </a:bodyPr>
          <a:lstStyle/>
          <a:p>
            <a:r>
              <a:rPr lang="et-EE" dirty="0" err="1">
                <a:solidFill>
                  <a:srgbClr val="F0F0F0"/>
                </a:solidFill>
              </a:rPr>
              <a:t>html</a:t>
            </a:r>
            <a:r>
              <a:rPr lang="et-EE" dirty="0">
                <a:solidFill>
                  <a:srgbClr val="F0F0F0"/>
                </a:solidFill>
              </a:rPr>
              <a:t> ja </a:t>
            </a:r>
            <a:r>
              <a:rPr lang="et-EE" dirty="0" err="1">
                <a:solidFill>
                  <a:srgbClr val="F0F0F0"/>
                </a:solidFill>
              </a:rPr>
              <a:t>css</a:t>
            </a:r>
            <a:r>
              <a:rPr lang="et-EE" dirty="0">
                <a:solidFill>
                  <a:srgbClr val="F0F0F0"/>
                </a:solidFill>
              </a:rPr>
              <a:t> (</a:t>
            </a:r>
            <a:r>
              <a:rPr lang="et-EE" dirty="0" err="1">
                <a:solidFill>
                  <a:srgbClr val="F0F0F0"/>
                </a:solidFill>
              </a:rPr>
              <a:t>Javascripti</a:t>
            </a:r>
            <a:r>
              <a:rPr lang="et-EE" dirty="0">
                <a:solidFill>
                  <a:srgbClr val="F0F0F0"/>
                </a:solidFill>
              </a:rPr>
              <a:t> mitte eriti)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 err="1">
                <a:solidFill>
                  <a:srgbClr val="F0F0F0"/>
                </a:solidFill>
              </a:rPr>
              <a:t>github</a:t>
            </a:r>
            <a:endParaRPr lang="et-EE" dirty="0">
              <a:solidFill>
                <a:srgbClr val="F0F0F0"/>
              </a:solidFill>
            </a:endParaRP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tiimis töötama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tööd lõpetama!</a:t>
            </a:r>
          </a:p>
        </p:txBody>
      </p:sp>
      <p:sp>
        <p:nvSpPr>
          <p:cNvPr id="14" name="Võrdkülgne kolmnurk 13">
            <a:extLst>
              <a:ext uri="{FF2B5EF4-FFF2-40B4-BE49-F238E27FC236}">
                <a16:creationId xmlns:a16="http://schemas.microsoft.com/office/drawing/2014/main" id="{27707F17-C5FE-4D15-BA6D-3BEA23C50F59}"/>
              </a:ext>
            </a:extLst>
          </p:cNvPr>
          <p:cNvSpPr/>
          <p:nvPr/>
        </p:nvSpPr>
        <p:spPr>
          <a:xfrm>
            <a:off x="1274004" y="868485"/>
            <a:ext cx="652392" cy="468709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4947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53</Words>
  <Application>Microsoft Office PowerPoint</Application>
  <PresentationFormat>Laiekraan</PresentationFormat>
  <Paragraphs>22</Paragraphs>
  <Slides>5</Slides>
  <Notes>0</Notes>
  <HiddenSlides>0</HiddenSlides>
  <MMClips>0</MMClips>
  <ScaleCrop>false</ScaleCrop>
  <HeadingPairs>
    <vt:vector size="6" baseType="variant">
      <vt:variant>
        <vt:lpstr>Kasutatud fondid</vt:lpstr>
      </vt:variant>
      <vt:variant>
        <vt:i4>4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5</vt:i4>
      </vt:variant>
    </vt:vector>
  </HeadingPairs>
  <TitlesOfParts>
    <vt:vector size="10" baseType="lpstr">
      <vt:lpstr>Abadi</vt:lpstr>
      <vt:lpstr>Arial</vt:lpstr>
      <vt:lpstr>Calibri</vt:lpstr>
      <vt:lpstr>Calibri Light</vt:lpstr>
      <vt:lpstr>Office'i kujundus</vt:lpstr>
      <vt:lpstr>Mis on kunst?</vt:lpstr>
      <vt:lpstr>mis?</vt:lpstr>
      <vt:lpstr>miks?</vt:lpstr>
      <vt:lpstr>kuidas?</vt:lpstr>
      <vt:lpstr>mida õppisime?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on kunst?</dc:title>
  <dc:creator>Indrek Lõbus</dc:creator>
  <cp:lastModifiedBy>Indrek Lõbus</cp:lastModifiedBy>
  <cp:revision>16</cp:revision>
  <dcterms:created xsi:type="dcterms:W3CDTF">2020-12-10T17:26:25Z</dcterms:created>
  <dcterms:modified xsi:type="dcterms:W3CDTF">2020-12-11T08:59:15Z</dcterms:modified>
</cp:coreProperties>
</file>